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  <p:sldId id="256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15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2/19/2021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2/19/2021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3103419" y="3253783"/>
            <a:ext cx="4969164" cy="89334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800" cap="none" dirty="0" smtClean="0">
                <a:latin typeface="Verdun"/>
              </a:rPr>
              <a:t>Please refer to </a:t>
            </a:r>
            <a:r>
              <a:rPr lang="en-GB" sz="2800" cap="none" dirty="0">
                <a:latin typeface="Verdun"/>
              </a:rPr>
              <a:t>M</a:t>
            </a:r>
            <a:r>
              <a:rPr lang="en-GB" sz="2800" cap="none" dirty="0" smtClean="0">
                <a:latin typeface="Verdun"/>
              </a:rPr>
              <a:t>ark 7:31-37</a:t>
            </a:r>
            <a:endParaRPr lang="en-GB" sz="2800" cap="none" dirty="0">
              <a:latin typeface="Verdun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134044" y="1126670"/>
            <a:ext cx="6936771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Jesus heals </a:t>
            </a:r>
          </a:p>
          <a:p>
            <a:pPr algn="ctr"/>
            <a:r>
              <a:rPr lang="en-US" sz="5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the deaf and mute man</a:t>
            </a:r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70660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62175" y="729312"/>
            <a:ext cx="2768138" cy="292961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6168467" y="703871"/>
            <a:ext cx="2768138" cy="294069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37854" y="3780036"/>
            <a:ext cx="2768138" cy="270728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208910" y="718374"/>
            <a:ext cx="2768138" cy="292619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9146466" y="703871"/>
            <a:ext cx="2768138" cy="295505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168467" y="3806488"/>
            <a:ext cx="2768138" cy="169079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9179469" y="3828186"/>
            <a:ext cx="2768138" cy="268052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Subtitle 2"/>
          <p:cNvSpPr txBox="1">
            <a:spLocks/>
          </p:cNvSpPr>
          <p:nvPr/>
        </p:nvSpPr>
        <p:spPr>
          <a:xfrm>
            <a:off x="494995" y="778683"/>
            <a:ext cx="2290340" cy="448470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None/>
              <a:defRPr sz="2200" kern="1200" cap="all" baseline="0">
                <a:solidFill>
                  <a:schemeClr val="bg1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None/>
              <a:defRPr sz="20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None/>
              <a:defRPr sz="18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en-GB" cap="none" dirty="0" smtClean="0">
                <a:solidFill>
                  <a:srgbClr val="0070C0"/>
                </a:solidFill>
                <a:latin typeface="Ariel"/>
              </a:rPr>
              <a:t>The Pharisees</a:t>
            </a:r>
            <a:endParaRPr lang="en-GB" cap="none" dirty="0">
              <a:solidFill>
                <a:srgbClr val="0070C0"/>
              </a:solidFill>
              <a:latin typeface="Ariel"/>
            </a:endParaRPr>
          </a:p>
        </p:txBody>
      </p:sp>
      <p:sp>
        <p:nvSpPr>
          <p:cNvPr id="14" name="Subtitle 2"/>
          <p:cNvSpPr txBox="1">
            <a:spLocks/>
          </p:cNvSpPr>
          <p:nvPr/>
        </p:nvSpPr>
        <p:spPr>
          <a:xfrm>
            <a:off x="6426606" y="3843950"/>
            <a:ext cx="2290340" cy="620484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 fontScale="77500" lnSpcReduction="20000"/>
          </a:bodyPr>
          <a:lstStyle>
            <a:lvl1pPr marL="0" indent="0" algn="ctr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None/>
              <a:defRPr sz="2200" kern="1200" cap="all" baseline="0">
                <a:solidFill>
                  <a:schemeClr val="bg1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None/>
              <a:defRPr sz="20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None/>
              <a:defRPr sz="18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en-GB" cap="none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Jesus asks his disciples….</a:t>
            </a:r>
            <a:endParaRPr lang="en-GB" cap="none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Subtitle 2"/>
          <p:cNvSpPr txBox="1">
            <a:spLocks/>
          </p:cNvSpPr>
          <p:nvPr/>
        </p:nvSpPr>
        <p:spPr>
          <a:xfrm>
            <a:off x="3303690" y="798451"/>
            <a:ext cx="2697850" cy="409099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 fontScale="77500" lnSpcReduction="20000"/>
          </a:bodyPr>
          <a:lstStyle>
            <a:lvl1pPr marL="0" indent="0" algn="ctr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None/>
              <a:defRPr sz="2200" kern="1200" cap="all" baseline="0">
                <a:solidFill>
                  <a:schemeClr val="bg1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None/>
              <a:defRPr sz="20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None/>
              <a:defRPr sz="18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en-GB" cap="none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deaf and mute man</a:t>
            </a:r>
            <a:endParaRPr lang="en-GB" cap="none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Subtitle 2"/>
          <p:cNvSpPr txBox="1">
            <a:spLocks/>
          </p:cNvSpPr>
          <p:nvPr/>
        </p:nvSpPr>
        <p:spPr>
          <a:xfrm>
            <a:off x="468816" y="3868015"/>
            <a:ext cx="2290340" cy="620484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 fontScale="77500" lnSpcReduction="20000"/>
          </a:bodyPr>
          <a:lstStyle>
            <a:lvl1pPr marL="0" indent="0" algn="ctr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None/>
              <a:defRPr sz="2200" kern="1200" cap="all" baseline="0">
                <a:solidFill>
                  <a:schemeClr val="bg1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None/>
              <a:defRPr sz="20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None/>
              <a:defRPr sz="18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en-GB" cap="none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Syro-Phoenician woman</a:t>
            </a:r>
            <a:endParaRPr lang="en-GB" cap="none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Subtitle 2"/>
          <p:cNvSpPr txBox="1">
            <a:spLocks/>
          </p:cNvSpPr>
          <p:nvPr/>
        </p:nvSpPr>
        <p:spPr>
          <a:xfrm>
            <a:off x="9121233" y="764094"/>
            <a:ext cx="2827837" cy="353453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 fontScale="77500" lnSpcReduction="20000"/>
          </a:bodyPr>
          <a:lstStyle>
            <a:lvl1pPr marL="0" indent="0" algn="ctr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None/>
              <a:defRPr sz="2200" kern="1200" cap="all" baseline="0">
                <a:solidFill>
                  <a:schemeClr val="bg1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None/>
              <a:defRPr sz="20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None/>
              <a:defRPr sz="18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en-GB" cap="none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blind man at Bethsaida</a:t>
            </a:r>
            <a:endParaRPr lang="en-GB" cap="none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Subtitle 2"/>
          <p:cNvSpPr txBox="1">
            <a:spLocks/>
          </p:cNvSpPr>
          <p:nvPr/>
        </p:nvSpPr>
        <p:spPr>
          <a:xfrm>
            <a:off x="9385365" y="3907298"/>
            <a:ext cx="2290340" cy="620484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 fontScale="77500" lnSpcReduction="20000"/>
          </a:bodyPr>
          <a:lstStyle>
            <a:lvl1pPr marL="0" indent="0" algn="ctr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None/>
              <a:defRPr sz="2200" kern="1200" cap="all" baseline="0">
                <a:solidFill>
                  <a:schemeClr val="bg1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None/>
              <a:defRPr sz="20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None/>
              <a:defRPr sz="18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en-GB" cap="none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disciples at Caesarea </a:t>
            </a:r>
            <a:r>
              <a:rPr lang="en-GB" cap="none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GB" cap="none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hilippi</a:t>
            </a:r>
            <a:endParaRPr lang="en-GB" cap="none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Subtitle 2"/>
          <p:cNvSpPr txBox="1">
            <a:spLocks/>
          </p:cNvSpPr>
          <p:nvPr/>
        </p:nvSpPr>
        <p:spPr>
          <a:xfrm>
            <a:off x="6294399" y="852254"/>
            <a:ext cx="2494095" cy="463904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 fontScale="77500" lnSpcReduction="20000"/>
          </a:bodyPr>
          <a:lstStyle>
            <a:lvl1pPr marL="0" indent="0" algn="ctr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None/>
              <a:defRPr sz="2200" kern="1200" cap="all" baseline="0">
                <a:solidFill>
                  <a:schemeClr val="bg1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None/>
              <a:defRPr sz="20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None/>
              <a:defRPr sz="18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en-GB" cap="none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Jesus feeds the 4,000</a:t>
            </a:r>
            <a:endParaRPr lang="en-GB" cap="none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itle 1"/>
          <p:cNvSpPr txBox="1">
            <a:spLocks/>
          </p:cNvSpPr>
          <p:nvPr/>
        </p:nvSpPr>
        <p:spPr>
          <a:xfrm>
            <a:off x="6554876" y="50797"/>
            <a:ext cx="3334775" cy="52795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 cap="all" baseline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GB" sz="2400" cap="none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Mark chapters 7 and 8</a:t>
            </a:r>
            <a:endParaRPr lang="en-GB" sz="2400" cap="none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24426" y="1256493"/>
            <a:ext cx="266160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Jesus says: I am looking for genuine faith but: </a:t>
            </a:r>
          </a:p>
          <a:p>
            <a:r>
              <a:rPr lang="en-GB" b="1" dirty="0" smtClean="0"/>
              <a:t>“These people honour me with their lips but their hearts are far from me”</a:t>
            </a:r>
            <a:endParaRPr lang="en-GB" b="1" dirty="0"/>
          </a:p>
        </p:txBody>
      </p:sp>
      <p:sp>
        <p:nvSpPr>
          <p:cNvPr id="24" name="Rectangle 23"/>
          <p:cNvSpPr/>
          <p:nvPr/>
        </p:nvSpPr>
        <p:spPr>
          <a:xfrm>
            <a:off x="334441" y="5476674"/>
            <a:ext cx="2552688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True Faith</a:t>
            </a:r>
            <a:endParaRPr lang="en-US" sz="4000" b="1" cap="none" spc="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264188" y="2775585"/>
            <a:ext cx="2709393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Empty Faith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44611" y="4522000"/>
            <a:ext cx="259110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Come let me show you what genuine faith looks like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325234" y="1071827"/>
            <a:ext cx="26018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The problem with the Pharisees is that they don’t listen to the message.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9231903" y="1057415"/>
            <a:ext cx="262476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The problem with the Pharisees is that they are blind.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240504" y="1250008"/>
            <a:ext cx="26018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Look see I am all that you need, put your trust in me.</a:t>
            </a:r>
          </a:p>
        </p:txBody>
      </p:sp>
      <p:sp>
        <p:nvSpPr>
          <p:cNvPr id="32" name="Rectangle 31"/>
          <p:cNvSpPr/>
          <p:nvPr/>
        </p:nvSpPr>
        <p:spPr>
          <a:xfrm>
            <a:off x="3250756" y="1940644"/>
            <a:ext cx="2733430" cy="166988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>
              <a:lnSpc>
                <a:spcPts val="4100"/>
              </a:lnSpc>
            </a:pPr>
            <a:r>
              <a:rPr lang="en-US" sz="40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Jesus can open the ears</a:t>
            </a:r>
            <a:endParaRPr lang="en-US" sz="4000" b="1" cap="none" spc="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9254191" y="4515560"/>
            <a:ext cx="26571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 smtClean="0"/>
              <a:t>Jesus asks: Now can </a:t>
            </a:r>
            <a:r>
              <a:rPr lang="en-GB" sz="2000" b="1" dirty="0" smtClean="0"/>
              <a:t>you</a:t>
            </a:r>
            <a:r>
              <a:rPr lang="en-GB" sz="2000" dirty="0" smtClean="0"/>
              <a:t> </a:t>
            </a:r>
          </a:p>
          <a:p>
            <a:pPr algn="ctr"/>
            <a:r>
              <a:rPr lang="en-GB" sz="2000" dirty="0" smtClean="0"/>
              <a:t>see clearly who I am?</a:t>
            </a:r>
          </a:p>
        </p:txBody>
      </p:sp>
      <p:sp>
        <p:nvSpPr>
          <p:cNvPr id="34" name="Rectangle 33"/>
          <p:cNvSpPr/>
          <p:nvPr/>
        </p:nvSpPr>
        <p:spPr>
          <a:xfrm>
            <a:off x="9311792" y="5163877"/>
            <a:ext cx="2552688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“You are the Christ”</a:t>
            </a:r>
            <a:endParaRPr lang="en-US" sz="4000" b="1" cap="none" spc="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6250818" y="2160920"/>
            <a:ext cx="2552688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FFC000"/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The bread of life</a:t>
            </a:r>
            <a:endParaRPr lang="en-US" sz="4000" b="1" cap="none" spc="0" dirty="0">
              <a:ln w="12700">
                <a:solidFill>
                  <a:schemeClr val="accent1"/>
                </a:solidFill>
                <a:prstDash val="solid"/>
              </a:ln>
              <a:solidFill>
                <a:srgbClr val="FFC000"/>
              </a:solid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9254191" y="1884729"/>
            <a:ext cx="2552688" cy="166968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>
              <a:lnSpc>
                <a:spcPts val="4100"/>
              </a:lnSpc>
            </a:pPr>
            <a:r>
              <a:rPr lang="en-US" sz="40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Jesus can open the eyes</a:t>
            </a:r>
            <a:endParaRPr lang="en-US" sz="4000" b="1" cap="none" spc="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6263417" y="4483472"/>
            <a:ext cx="25801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“Are you able to see? - </a:t>
            </a:r>
          </a:p>
        </p:txBody>
      </p:sp>
      <p:sp>
        <p:nvSpPr>
          <p:cNvPr id="2" name="Rectangle 1"/>
          <p:cNvSpPr/>
          <p:nvPr/>
        </p:nvSpPr>
        <p:spPr>
          <a:xfrm>
            <a:off x="494996" y="-147144"/>
            <a:ext cx="1094414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Jesus heals the deaf and mute man</a:t>
            </a:r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229092" y="4918638"/>
            <a:ext cx="266163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“Are  you able to hear?”</a:t>
            </a:r>
            <a:endParaRPr lang="en-GB" sz="2000" dirty="0"/>
          </a:p>
        </p:txBody>
      </p:sp>
      <p:sp>
        <p:nvSpPr>
          <p:cNvPr id="39" name="Rectangle 38"/>
          <p:cNvSpPr/>
          <p:nvPr/>
        </p:nvSpPr>
        <p:spPr>
          <a:xfrm>
            <a:off x="117206" y="12492"/>
            <a:ext cx="6267100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Jesus heals the deaf and mute man</a:t>
            </a:r>
            <a:endParaRPr lang="en-US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97618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2" grpId="0" animBg="1"/>
      <p:bldP spid="13" grpId="0"/>
      <p:bldP spid="14" grpId="0"/>
      <p:bldP spid="15" grpId="0"/>
      <p:bldP spid="16" grpId="0"/>
      <p:bldP spid="17" grpId="0"/>
      <p:bldP spid="19" grpId="0"/>
      <p:bldP spid="20" grpId="0"/>
      <p:bldP spid="21" grpId="0"/>
      <p:bldP spid="22" grpId="0"/>
      <p:bldP spid="24" grpId="0"/>
      <p:bldP spid="25" grpId="0"/>
      <p:bldP spid="26" grpId="0"/>
      <p:bldP spid="27" grpId="0"/>
      <p:bldP spid="28" grpId="0"/>
      <p:bldP spid="29" grpId="0"/>
      <p:bldP spid="32" grpId="0"/>
      <p:bldP spid="33" grpId="0"/>
      <p:bldP spid="34" grpId="0"/>
      <p:bldP spid="35" grpId="0"/>
      <p:bldP spid="36" grpId="0"/>
      <p:bldP spid="37" grpId="0"/>
      <p:bldP spid="2" grpId="0"/>
      <p:bldP spid="38" grpId="0"/>
      <p:bldP spid="39" grpId="0"/>
    </p:bldLst>
  </p:timing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1332</TotalTime>
  <Words>188</Words>
  <Application>Microsoft Office PowerPoint</Application>
  <PresentationFormat>Widescreen</PresentationFormat>
  <Paragraphs>29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Ariel</vt:lpstr>
      <vt:lpstr>Tw Cen MT</vt:lpstr>
      <vt:lpstr>Verdun</vt:lpstr>
      <vt:lpstr>Droplet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Jesus enables the deaf man to hear</dc:title>
  <dc:creator>Francis Williamson</dc:creator>
  <cp:lastModifiedBy>Francis Williamson</cp:lastModifiedBy>
  <cp:revision>26</cp:revision>
  <dcterms:created xsi:type="dcterms:W3CDTF">2021-02-16T14:29:07Z</dcterms:created>
  <dcterms:modified xsi:type="dcterms:W3CDTF">2021-02-19T21:42:59Z</dcterms:modified>
</cp:coreProperties>
</file>