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405" r:id="rId5"/>
    <p:sldId id="406" r:id="rId6"/>
    <p:sldId id="407" r:id="rId7"/>
    <p:sldId id="404" r:id="rId8"/>
    <p:sldId id="334" r:id="rId9"/>
    <p:sldId id="386" r:id="rId10"/>
    <p:sldId id="408" r:id="rId11"/>
    <p:sldId id="409" r:id="rId12"/>
    <p:sldId id="351" r:id="rId13"/>
    <p:sldId id="410" r:id="rId14"/>
    <p:sldId id="352" r:id="rId15"/>
    <p:sldId id="394" r:id="rId16"/>
    <p:sldId id="397" r:id="rId17"/>
    <p:sldId id="411" r:id="rId18"/>
    <p:sldId id="399" r:id="rId19"/>
    <p:sldId id="403" r:id="rId20"/>
    <p:sldId id="417" r:id="rId21"/>
    <p:sldId id="4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3B54E7-B5E5-4F91-BEB3-A4B11ED72981}">
          <p14:sldIdLst>
            <p14:sldId id="405"/>
            <p14:sldId id="406"/>
            <p14:sldId id="407"/>
            <p14:sldId id="404"/>
          </p14:sldIdLst>
        </p14:section>
        <p14:section name="Untitled Section" id="{79E89657-1708-40F3-8DB5-9449596C807B}">
          <p14:sldIdLst>
            <p14:sldId id="334"/>
            <p14:sldId id="386"/>
            <p14:sldId id="408"/>
            <p14:sldId id="409"/>
            <p14:sldId id="351"/>
            <p14:sldId id="410"/>
            <p14:sldId id="352"/>
            <p14:sldId id="394"/>
            <p14:sldId id="397"/>
            <p14:sldId id="411"/>
            <p14:sldId id="399"/>
            <p14:sldId id="403"/>
            <p14:sldId id="417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62E8C-ECA7-49AB-B4D0-E18ED1BDFC99}" v="43" dt="2021-07-24T08:18:1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81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D89D-9D85-404B-B41E-A8CE2882B2AD}" type="datetimeFigureOut">
              <a:rPr lang="en-GB" smtClean="0"/>
              <a:pPr/>
              <a:t>24/07/2021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AC7C-CBAA-4D7C-915A-49E347A0B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8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AC7C-CBAA-4D7C-915A-49E347A0B46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6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5F4E2-1D3D-4F81-BFF2-A84A295F001E}" type="slidenum">
              <a:rPr lang="en-GB" smtClean="0">
                <a:latin typeface="Arial" charset="0"/>
                <a:cs typeface="Arial" charset="0"/>
              </a:rPr>
              <a:pPr/>
              <a:t>18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6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AC7C-CBAA-4D7C-915A-49E347A0B46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1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AC7C-CBAA-4D7C-915A-49E347A0B46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1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AC7C-CBAA-4D7C-915A-49E347A0B46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4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F90B9-A77A-4711-9C84-6426D1D16CD0}" type="slidenum">
              <a:rPr lang="en-GB" smtClean="0">
                <a:latin typeface="Arial" pitchFamily="34" charset="0"/>
              </a:rPr>
              <a:pPr/>
              <a:t>13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B2BCBE-455F-416C-AF8A-4CFE4904EFA3}" type="slidenum">
              <a:rPr lang="en-GB" smtClean="0">
                <a:latin typeface="Arial" pitchFamily="34" charset="0"/>
              </a:rPr>
              <a:pPr/>
              <a:t>14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1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B2BCBE-455F-416C-AF8A-4CFE4904EFA3}" type="slidenum">
              <a:rPr lang="en-GB" smtClean="0">
                <a:latin typeface="Arial" pitchFamily="34" charset="0"/>
              </a:rPr>
              <a:pPr/>
              <a:t>15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1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72BAC8-67DF-4AEE-B357-F313E81C6CC9}" type="slidenum">
              <a:rPr lang="en-GB" smtClean="0">
                <a:latin typeface="Arial" pitchFamily="34" charset="0"/>
              </a:rPr>
              <a:pPr/>
              <a:t>16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AC7C-CBAA-4D7C-915A-49E347A0B46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6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817" y="474044"/>
            <a:ext cx="7772400" cy="1470025"/>
          </a:xfrm>
        </p:spPr>
        <p:txBody>
          <a:bodyPr/>
          <a:lstStyle/>
          <a:p>
            <a:r>
              <a:rPr lang="en-GB" dirty="0">
                <a:cs typeface="Calibri"/>
              </a:rPr>
              <a:t>Bible reading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9437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Luke chapter 24:1-12; 36-49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http://dinoanimals.com/wp-content/themes/Broadcast/thumb.php?src=http://dinoanimals.com/wp-content/uploads/2015/02/Most_venomous_snake-949x475.jpg&amp;w=949&amp;h=475&amp;zc=1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1752600"/>
            <a:ext cx="8585838" cy="437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t1.gstatic.com/images?q=tbn:ANd9GcRylUnniPrTqNkbg7VAJ01mRXY8dX-1iZF0poyrVRrSEKOG4C10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66510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‘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new.rejesus.co.uk/images/area_uploads/the_passion/st01_jesus_disciples.jpg"/>
          <p:cNvPicPr>
            <a:picLocks noChangeAspect="1" noChangeArrowheads="1"/>
          </p:cNvPicPr>
          <p:nvPr/>
        </p:nvPicPr>
        <p:blipFill>
          <a:blip r:embed="rId3" cstate="print"/>
          <a:srcRect r="51923"/>
          <a:stretch>
            <a:fillRect/>
          </a:stretch>
        </p:blipFill>
        <p:spPr bwMode="auto">
          <a:xfrm>
            <a:off x="228601" y="1524000"/>
            <a:ext cx="4267200" cy="5029200"/>
          </a:xfrm>
          <a:prstGeom prst="rect">
            <a:avLst/>
          </a:prstGeom>
          <a:noFill/>
        </p:spPr>
      </p:pic>
      <p:pic>
        <p:nvPicPr>
          <p:cNvPr id="4" name="Picture 2" descr="http://new.rejesus.co.uk/images/area_uploads/the_passion/st01_jesus_disciples.jpg"/>
          <p:cNvPicPr>
            <a:picLocks noChangeAspect="1" noChangeArrowheads="1"/>
          </p:cNvPicPr>
          <p:nvPr/>
        </p:nvPicPr>
        <p:blipFill>
          <a:blip r:embed="rId3" cstate="print"/>
          <a:srcRect l="55769"/>
          <a:stretch>
            <a:fillRect/>
          </a:stretch>
        </p:blipFill>
        <p:spPr bwMode="auto">
          <a:xfrm>
            <a:off x="4495800" y="1524000"/>
            <a:ext cx="4343400" cy="5029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-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kern="0" dirty="0">
                <a:latin typeface="+mn-lt"/>
              </a:rPr>
              <a:t>           </a:t>
            </a:r>
            <a:r>
              <a:rPr lang="en-GB" sz="26000" kern="0" dirty="0">
                <a:latin typeface="+mn-lt"/>
              </a:rPr>
              <a:t>    </a:t>
            </a:r>
          </a:p>
        </p:txBody>
      </p:sp>
      <p:sp>
        <p:nvSpPr>
          <p:cNvPr id="27652" name="Bevel 5"/>
          <p:cNvSpPr>
            <a:spLocks noChangeArrowheads="1"/>
          </p:cNvSpPr>
          <p:nvPr/>
        </p:nvSpPr>
        <p:spPr bwMode="auto">
          <a:xfrm>
            <a:off x="6781800" y="2514600"/>
            <a:ext cx="685800" cy="762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4000" dirty="0"/>
              <a:t>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-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kern="0" dirty="0">
                <a:latin typeface="+mn-lt"/>
              </a:rPr>
              <a:t>           </a:t>
            </a:r>
            <a:r>
              <a:rPr lang="en-GB" sz="26000" kern="0" dirty="0">
                <a:latin typeface="+mn-lt"/>
              </a:rPr>
              <a:t>    </a:t>
            </a:r>
          </a:p>
        </p:txBody>
      </p:sp>
      <p:sp>
        <p:nvSpPr>
          <p:cNvPr id="28676" name="Bevel 4"/>
          <p:cNvSpPr>
            <a:spLocks noChangeArrowheads="1"/>
          </p:cNvSpPr>
          <p:nvPr/>
        </p:nvSpPr>
        <p:spPr bwMode="auto">
          <a:xfrm>
            <a:off x="6781800" y="2514600"/>
            <a:ext cx="685800" cy="762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4000" dirty="0"/>
              <a:t>X</a:t>
            </a:r>
          </a:p>
        </p:txBody>
      </p:sp>
      <p:sp>
        <p:nvSpPr>
          <p:cNvPr id="28677" name="Bevel 5"/>
          <p:cNvSpPr>
            <a:spLocks noChangeArrowheads="1"/>
          </p:cNvSpPr>
          <p:nvPr/>
        </p:nvSpPr>
        <p:spPr bwMode="auto">
          <a:xfrm>
            <a:off x="1676400" y="2590800"/>
            <a:ext cx="762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-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kern="0" dirty="0">
                <a:latin typeface="+mn-lt"/>
              </a:rPr>
              <a:t>           </a:t>
            </a:r>
            <a:r>
              <a:rPr lang="en-GB" sz="26000" kern="0" dirty="0">
                <a:latin typeface="+mn-lt"/>
              </a:rPr>
              <a:t>    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419600" y="1752600"/>
            <a:ext cx="228600" cy="4800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6" name="Bevel 4"/>
          <p:cNvSpPr>
            <a:spLocks noChangeArrowheads="1"/>
          </p:cNvSpPr>
          <p:nvPr/>
        </p:nvSpPr>
        <p:spPr bwMode="auto">
          <a:xfrm>
            <a:off x="6781800" y="2514600"/>
            <a:ext cx="685800" cy="762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4000" dirty="0"/>
              <a:t>X</a:t>
            </a:r>
          </a:p>
        </p:txBody>
      </p:sp>
      <p:sp>
        <p:nvSpPr>
          <p:cNvPr id="28677" name="Bevel 5"/>
          <p:cNvSpPr>
            <a:spLocks noChangeArrowheads="1"/>
          </p:cNvSpPr>
          <p:nvPr/>
        </p:nvSpPr>
        <p:spPr bwMode="auto">
          <a:xfrm>
            <a:off x="1676400" y="2590800"/>
            <a:ext cx="762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-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kern="0" dirty="0">
                <a:latin typeface="+mn-lt"/>
              </a:rPr>
              <a:t>           </a:t>
            </a:r>
            <a:r>
              <a:rPr lang="en-GB" sz="26000" kern="0" dirty="0">
                <a:latin typeface="+mn-lt"/>
              </a:rPr>
              <a:t>    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419600" y="2362200"/>
            <a:ext cx="228600" cy="4191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48" name="Left-Right Arrow 4"/>
          <p:cNvSpPr>
            <a:spLocks noChangeArrowheads="1"/>
          </p:cNvSpPr>
          <p:nvPr/>
        </p:nvSpPr>
        <p:spPr bwMode="auto">
          <a:xfrm>
            <a:off x="2514600" y="2743200"/>
            <a:ext cx="4267200" cy="228600"/>
          </a:xfrm>
          <a:prstGeom prst="leftRightArrow">
            <a:avLst>
              <a:gd name="adj1" fmla="val 50000"/>
              <a:gd name="adj2" fmla="val 5003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0" name="Bevel 6"/>
          <p:cNvSpPr>
            <a:spLocks noChangeArrowheads="1"/>
          </p:cNvSpPr>
          <p:nvPr/>
        </p:nvSpPr>
        <p:spPr bwMode="auto">
          <a:xfrm>
            <a:off x="1752600" y="2514600"/>
            <a:ext cx="762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Bevel 4"/>
          <p:cNvSpPr>
            <a:spLocks noChangeArrowheads="1"/>
          </p:cNvSpPr>
          <p:nvPr/>
        </p:nvSpPr>
        <p:spPr bwMode="auto">
          <a:xfrm>
            <a:off x="6781800" y="2514600"/>
            <a:ext cx="685800" cy="762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4000" dirty="0"/>
              <a:t>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t1.gstatic.com/images?q=tbn:ANd9GcRylUnniPrTqNkbg7VAJ01mRXY8dX-1iZF0poyrVRrSEKOG4C10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66510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51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Scanned Pictures for visuals\im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4606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34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HMS Victory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5058" name="Picture 2" descr="http://www.hms-victory.com/sites/default/files/restoration-explor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418"/>
            <a:ext cx="908620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http://www.historicdockyard.co.uk/images/vicbannern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6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thelarreysociety.org/wp-content/uploads/2015/01/A-casualty-of-the-7-July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06" y="685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1202" name="Picture 2" descr="http://new.rejesus.co.uk/images/area_uploads/the_passion/st01_jesus_disciples.jpg"/>
          <p:cNvPicPr>
            <a:picLocks noChangeAspect="1" noChangeArrowheads="1"/>
          </p:cNvPicPr>
          <p:nvPr/>
        </p:nvPicPr>
        <p:blipFill>
          <a:blip r:embed="rId3" cstate="print"/>
          <a:srcRect r="51923"/>
          <a:stretch>
            <a:fillRect/>
          </a:stretch>
        </p:blipFill>
        <p:spPr bwMode="auto">
          <a:xfrm>
            <a:off x="-70852" y="1171073"/>
            <a:ext cx="4566653" cy="5382127"/>
          </a:xfrm>
          <a:prstGeom prst="rect">
            <a:avLst/>
          </a:prstGeom>
          <a:noFill/>
        </p:spPr>
      </p:pic>
      <p:pic>
        <p:nvPicPr>
          <p:cNvPr id="4" name="Picture 2" descr="http://new.rejesus.co.uk/images/area_uploads/the_passion/st01_jesus_disciples.jpg"/>
          <p:cNvPicPr>
            <a:picLocks noChangeAspect="1" noChangeArrowheads="1"/>
          </p:cNvPicPr>
          <p:nvPr/>
        </p:nvPicPr>
        <p:blipFill>
          <a:blip r:embed="rId3" cstate="print"/>
          <a:srcRect l="55769"/>
          <a:stretch>
            <a:fillRect/>
          </a:stretch>
        </p:blipFill>
        <p:spPr bwMode="auto">
          <a:xfrm>
            <a:off x="4495799" y="1171073"/>
            <a:ext cx="4648201" cy="5382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CEAAkGBhMSERQUEhMVFBUVFBQVFBUXGBgWFxUUFBQVFRQUFRcXHyYeFxkjGRUUHy8gIycpLCwsFR4xNTAqNSYrLCkBCQoKDgwOGg8PGiwkHCQsKSwsLCwqLCwsKSwsLCwpLCkpLCwsLCwsLCwsLCwsLCwsLCwpKSwpLCkpLCwsLCwsKf/AABEIAMIBAwMBIgACEQEDEQH/xAAcAAAABwEBAAAAAAAAAAAAAAAAAQMEBQYHAgj/xABMEAABAwEEBQcJBQYDBgcAAAABAAIDEQQSIVEFBjFBcQcTMmGBkaEWFyJSkrHB0eEUM3KCshUjQkNi8FOi0ggkVHOj8SU0NURjk8L/xAAaAQACAwEBAAAAAAAAAAAAAAAAAgEDBAUG/8QAMBEAAgECBAMHBAIDAQAAAAAAAAECAxEEEiExE0FRBRQyYXGBsSJSkaEj8DNCwTT/2gAMAwEAAhEDEQA/ANwQQUFrHrU2yOjaYnyc4HEFl3C6WjG8f6vBLKSirslK+iJ1BVJuvwP/ALWamdWfNObHrm2RwbzEra7zdp4FUd7o/cPwp9CyIJo23VFbp8Ek3S3pEGNwpvwoUvfaH3fJHDl0JBBMxbtvonDgij0o0itCOKO+0PuDhy6D1BMv2ozNKstQOzFSsZRe0gdOS3Q4QTSW23a+icBXjwXFl0mH7GkdRR3ultmDJK17D5BJ851FEZ+pM8TTju/kWzFUE0tGkAxrnEGgFd2PBMNHazsmALWuGNDWnondx7EvfKP3DKnJ7ImkFwx9V1eV8akZK6EDQRVQLlLklqAaCSdKaYCvVVJttRo30Tjt2YcVU8RTW7JsxygmFv0i6MAthfJU09GmHWa7lzNpN4aHCB7q7RVoIw3g/BR3mn1/TJyskUFVJ9eHNJAsczqGlWujoeBJxUV52ReumwWkHrMf+pSsTSe0kS6clyNAQVQs3KCHkD7LM2tdpYAABWpNcFK6L1i59jnNicLppQubUmlcKJXiqS/2Dhy3sTSCqml9eTZ637JMaAmodHjQ0wqVD2flfbI8MZYbSXHYAY/9SZYik1dSQZJdDQ0FU4NenucxpsNobfe1lSWejeIF40OwbexWxPCrCp4XcVxcdwIIIKwgCpHKG0l8P4ZPexXdVvWrRnPPjxpRr/Et+Sy4tpUm3/dR6abloU6whtQZMaCoHDZVWTRsLZBeqNuzJRztAhrSXOzphs6zmndh0QwGhcHV2Y029S8/Uyy1TN8cy0Jg2drBVzqAdZT2GQXRT6qGteiWgYGtNwrj3p5ZoWt3HZvNVSrIWSzLcc/tAFxa0EkdiUtU9xl4svU2gU7xVMbfbRGLzRUjCqgZ9LySYBxqTuVsHLdCZCYbrHCdsLu5qkm2qO6HXXNBxrT30VPMTgKnAjaCKHrPWrXou2iRgAocFc6r20/ATppK6HcjGvFE3dE2H0r1B149ifCiRtkF9hCaUNM3MqjLW3I5smkBIDTFI27SDQKSGlckw0FeBeKbDQKL1jt7jJdIwG1I6k5RytsuVNZyVdNHI25jdA2k7QT1J/ozRcbMQNtP+yrdj0jHUCtdqstntzHYVGxV02ozu0NVi0rRJIBGm1ntQdsxS4OC79OvCS+kwtNbhkog6qZyWiuwVxplQquzW57XH03Ch2ZdWKxzx31aLQthRci0SOpjREy0UpUUrlUqv2bTjy4CtRXj2VSzNNurStOxZFiMs80dPYt4EtiwCQFE6TFRsOkq7SE8bO071p765Kyevp+il0nHdCFqZkMK1VF1015sej5GMnZI6RzL7QxrThUtxLnCmIK0AuHUvPP+0FLXSUYyssfjJKVmw1KNaraWw/ElGOhcNU9fodJTSRMhdEWsvtvOBLhWjhQDClQdpV40A5sTiMfSpntG6n97FgHIzX9rQAbC2avWBE849oC9JwBrSTQVzyTYmlGjVShoiyNRzg1I603Z2vjoWX64UAz3qO1e1WZB6VPSx31pXbQ9ylnWzDakhpPA1wPgVE6lGU87/AkVPLlSFr9A95wpWnBo2pjBrC1xpVJaVt16B4GBuu7qFVDRTzfGK6GAlFxko+RVUi47mltlqEE3g6I4ILolQ9TG3saaXjTbRPlE6ZjlLmc0670q17KfFYsf/gft8llPxCFoskT23S8d6Rg0NGNjhXdjs8Un/vFaOe2nAeCUYx39JPbsXnb20Nii+o++yjcQkprG+opSg6zXuSL43D+WHZ40RNBdthI7QovEiz6nFq0TKSS0g1FKbPft4ppZNAlrqk4jEg0PClCppsAI2Edp+a4kswIINRUUrj70OppZEKXVjLSTmPDaguJ/hHV8EtZ7Jd9Jjbo20pTjghZLBHFvpkSnRodrhTIKvMM5JbbCEM5ko5hqASDkaJ82T0anDCqiHwxRnB93GpFaVKQtGs7WktDQ6m8uDR4q2MuhEqblshxoiSkj9zXGo4qN07Mz0gaF276pjaNM2lwIiijxNRRwJG/tUUdHWyRxe9td+JA25J4q+7LkrO4ubGHAFh4nr6upP7LZ3teMDSgxxSdis88La8xfdxBASvlRaBUOs9KigNDtzTavREtlls7ujRp27eoqZYqCzXKZrQ1zW1z+gTmxa5uvAOAIJ3LRh6jottozVKbkXaoVb03oZ5cXMF7f18AMk+Zplp2NcT4J0y0vJFG4b6/BXVMRTqpKX6K4xnB3KSbDJWlx1TsFCn8GgnbHvaw7gTUlWuWpG2hpRVa26tvOPOVdvvO92WGazS0emxZGebyClEMbi3nXYUxu1B7QVJ2SEubVr2uHUce7cq4zRRvUL20pido4JyLOYjtBqKgj4jck0LLPqWC4/Irz3y4yV0oQf4YIR4F3xW2x2t3RNKEjb71gfK67/wAVmGTYR/0WH4rdgF/L7FNa9tRxyL/+qxHKOY/9Mj4r0LLaBXAeKwDkUku6RLqA0hkwPWWj4rdJdLs/hjFca1JPcox+tT2Io3tdCptG6hSFohfStx1CaBOPKFo3Vw7qblJ2DTUcuz0TkcO5ZKdOMnaTsWynNciLj0Y4RSukGyN90flOKquiemOxaBpRx5mTZ92/9JWf6J6Y7F18DGKjJRMlSTk7s0SDojgjRQdEcEa3lY9UfpS1tZS8QNu1SCz3lRtNx9nxpVsvvYsmMjnpNenyWU/FqWFkrX9F7TTLchJb2s/iFQsri1iczouI7UlNrA5xq4knNcHusr7mzPHmae3WKMki+3twXcWl4icZAPzCiyR2kqroaQ603dfMM8ehsMemotzweBqlzbY3DpUCyWx6ZuqZsmsMjzdibV394Y4bj3KqVBxJUYy9S9kxSYc5e6sME3tk8MIq99KbqYqpWHT9lvk2gObICQQMBhgQcU+0nLZLWz93Kbwxaw1x3BVOk09dh0uSbJiN8E2LHxnIkb+3ems2qbXuvXgduw4VPUoaDU0Mpz0gbepdAx28U80fZ2wT3b0jg3CoxGO+7khxS8EhouVg7bqR+79AkP3UNKhQlp0RMyIXg8Fu+pNcsFfRA80c17T6tQdm3H5JxawbnphowxNURqSQufXUz6wS2p/oxPd6OJBwp270hpK2WthLZJDlhTE5VWg2SwQFpbQAurWmBO9N5dV4ycSKCtK7q7xVXKet7aBnjs3Yy12kXE4lcnSbs1eLbqTAG0vi9XbWgpXYdygLXqHKCbuPctCrU27MTK3qiJh01IDUPcOBT6HWiYHCR4/MU2dqhaWmhYRsx2ip4KY0PqO4gma83ZSnWplOmlcLSYTNYpnDF7z2lEdKv3ud3q9aL0BAyMhgBrgTQV4VVD5SrVDo98b33qSl1xjGg9ANvVxAHSCrpviSyxRGZLmKt0iUvHbutUGblas7WFsVjc8nY6R7RTsa0+9V60cpVpPQbGzg0uP+Y08FsjhKkt1YR1ormbSy29aw3lEnL9JWkn1mj2Y2D4JradcrY/baHgZNNz9NFESylxLnEknEkmpJ6ydq24bDOlJybKalVTVkW3k30zDZZ3yTvDGmJzRgSSS5hpQY7irlbeV6yNwjjlk66Bg73GvgsdQVk8NCpLNISNRxVkaBbuV6Z1RFCxnW4l58LoUDaNfLdKQDO5oJGDKM35tFfFV1PLDoqaU0hikkP9DHO9wTqjThyRDnJ8zfdDayzSWSOQk3ZGFuI20qx1O0FLaK+8CX1T0M9miIGTMLJGRyEsdg5pvyPFRwNe1IaK+8CyYFq80uo9XaN+hokHRHBGig6I4I10SkerLOWma7JZfwTfqjWprIeXV9JLJ+Cf8AVEqa3gY0dzPjaUGzJg2RKNlWCxcSAnQbMmQlROtCixJKttjabDertrgRju7lIu1qJIeCWSBtL4p6dOjfFMSKbVVHWhcc8ldJS3GU2ti4aZ1pitEVHwjngGgTA0rQC9eAGNctyhrPpFzCHNcQQagjqUUJEDMiNNRVlsQ5Nu5YJNaJztkcfqu7FrNNG4ODzUbDt7FWw9KskRw49Cc8uprNi5UWta29GXGgvGtMabsM0ekeVEEARMIJGN7YFljZ0sx9d6z92gNm1vYu3l5aDiHBp6gPiuX672kggymhFDgPkqkx6Dpk3Bj0Gcmybl1gkw9Mm7sBxaPy7Kru1a8Wp90GSgbsugDvptValnSXOJ+FHoRmZa5tdbQ4NF4Nu0oWimI2FKDXi1kU551KUwA+SqYkS0b1HBguQOTe5bLBrdaIsGSEDKgI8VS+VfTc1pNnMji4NElDQAAuLKjAdQUgyRI6RsTJ2hslaA1FDQ14p6OWnNSsLNZkZqgtFs+rtmb/ACgfxEu95opWywRs6MbG8GtHwW2WLitkUqizLoNGyv6Eb3cGk/BISRlpIIoQSCMiMCFsQnWRW99ZZDm95/zFPRrOq3oROGUk9XNWzay/0wwMu1wqTersxGStlk1Aszem6STtDR4Y+KjOT/ATH/lj9ZVuMyzYitNTcUyynCLV2CxaHs0JBjgjBGwloef89VKDSr9ziOoYDsAwCiueRGZY3eW+petNixWTS/8AC70gRQV3GlAU+0V94OKqdnn9Jv4h71bdFfeDit+CjZS9jPXbbRocHRHBGig6I4I1vM49WP8ALu397Y/wT/qiWwFUHlOjgJhM9MGyXa1rS8ytPBZsTLJTbLKUc0kjDAxLssziMASrJpqWFoAaxlDUtcMcMuKhDM0A40yAXOjUclexolBRdrhTaHla0Oc0tB2E7+CYviTuXST3NDXPJA2AnYmbnp45uZDy8jkxrm6uwURCa4pyUVV1dQuKbhYMFKtCSuowVFwHDSl2OTZqXY5KMha+uXSLgvXLlA5w565vo3xlEIipuRY7a5LxuSTYc0tHHxStk2FWuSl5J0OSNoKUmws16UbIkCEAVADsSrLJHVJPWfetIkk9E8D7lmq3YNblFbkXHUs0ZL+Jn6T81Y+dVd1UFIndbh4NCmryz1tajLKXgQvziIyJG8iLlSOO7LJ6bPxt94V60V94OKz2yO/eM/G39QWhaK+8HFb8JszNW3RocHRHBGig6I4I1tKR6si5dJ7slkFNrJ/1RLXVnHKxqu+1vs5YQObZLXrqYzh3LPiZRjTblsWU03JJGLPtxIpuGwZJEykqyzagTg0I4UxqM0jFqRaSfu3U2VOC5ir0+TRpdKfNEAKrsRHIq/6M1Xs8RbzgfI8UJA6IOVCKlX7R+jrOW1MIAO03Pos1TGqL0Vy3u7SuzF7LqpapACyCQg7DSgPAlc2zVu0RGj4yD3+5b22eBgAbUgYNGS6mfZ/REl2p2XqE0VCxs29iMiXJnnj7C/1Hdy55ojaF6QgsMO1rGnfWg71zJoWzyYvhid+Vp+CZY7rEreVdTztBZnONGtLjkAT7k9s1ia01lieQN2LceK2q3aTstmfcETQ7JrWtFOKdWotkhvMiZmA8AjA78N6h4x9NCxR2djD54WOP7uIjqqXe9IizmvQWoSazNY679ns+G9gDh2EIM1tAxMMXshOq8+Uf2NlM0ZYHH+Aqa0Tqe+cgYsrvcKDvKuzNcqfyYu6i7k1/OwRspvBqodWpLlYm1uQw0dyWROpemJpWtKY0PuVkbyd2K6AY7xG+px7io6y65jD9ywUyKkWa6s3s7ikjJ2+vf3Ekp3+nYr2luT5xe4wxMjYNnpEl3AHYnegdTmBtXMDiDQ1350Ux5aRUxBrjgN2WKNmukFKAOrwFK96rld6JuwylNLwjkao2MjGzxivVj3pgeT+y1P7uuQJNPDFKSa5Mwo0jHHhkEo7XOEHY4jMUx7079WVKNRENpDVOCMf+UruF178eIrgoGbUZ73VbA9rDTeKjPByuw1yjOFCMq/RLs1niNGklpOFdoHWlUnF7stvO3hKPpzk0ayzTStlc25DK8tc0HoxudSoIocF56XqfXnSQGjbXccT/ALvKK51YQV5YXZ7Lk5Qk31Mda91c0XU7RBdZDJTDnHDuaz5qR+x9a61Sn/3FrAT95I4jceiB7k6tTabqHJZak26kvU1U4rhr0OYdExkVdKGnINLt2exNZrEBsJPWpLR+j5JAQxtaYkbyOpSdt1bpBzovDZVpAAHDMKl1VF2bLMl1sVeyQ/vGV9dvvCvuivvBxVQs1keXtNNjgTwqFb9FfeDiutgndP2MVdWaNEg6I4IIoOiOCNbzOPSq/rM6hj9MMwdtFfVVgKquucDnOioCaB9e9qwdoK+Hlfy+S/D/AORDP7U1oHpg4bhtTG2uv/znN4DZw2Ju2zO9UojY3ncV5lQS5nVuxk2+x3oSOIBqCQNudClrZpa0yC7z1GkYgBoPuTj9mO6u8IDRTsx3qy8eZFiIksdokF0SkNGd3HudsTZ+gJsP3zeFN3erPHog+s0d/wAk5j0LTZKzxHwRxbbfAPLzK/Boy1tY6MWpjWu2jHZkk7Pq5am15u1sB2GjnNqO5WU6GcT0mn83zSg0E7Me0EvFfVfgV5epT/I60kk8/CT+I1P+Vds1btOznWEfjNO6iucWrpzp2pdurv8AWm47fT8CXguZRfJacb2O4Ent2JWXU61gVAYRuo74UV8j0KAfvHdlAlY3xx/xuPaCodefkK5J+HUz2DVC1P3Nb+IkfBLjk7tG10sYOQDneICv0mkI7udexRjtICMEMYTU1wcBTjVQ8RUBKUuRCRagFo9KfuYfiVK2fVSzhuN5x9a9QeBSM2kXv/lDtkAKZvs8xJoGgHdfCjPJ7sdQfNkq3Viy0xrXf6f1ThuqVnHRb2kk/FVk2SbHFo/MlrNBMP5jB+Y/JTfzIdOXUn5NToSN4Of9lN/ISL13f32ps2W0AYTs73f6Um60Wj/Fae0/EKc4qhN8/wBElFqlGwbj+Wp96XboQChuio2VGxRUEs7dkzeFXH4J261ykYyt7j8kjd+Y1qi5kZyjRuZou2HCnMEbKdJzW/FeYgMe1eiOVG3Sfsq0AvBBEbaUptmYvPMQq4cR716DstJUW/P/AIjDiE1LU9Acm1lH7OhcI2kl0pvEYn964fBWD9kA7YozSu3b4lM+TS0lmjLML1BdeaUzlec+tW6PSDaZnrouJXf8svVmunKSglYiYpXt6MUYNKVDRWmSb24yOIvsGGwXcO5TRnFdy4lmDttFRcsV77Feklo01iZW6fSumuw9aY6K+8Csltpzb9nRd7iq3onphd7slrLP2MmL3RokHRHBGig6I4I12TGPVXdaZrro+Dve1WJUzX21XHQjNsngWLB2ir4eS9PlGnC24qv/AHQYOtZXP2k/2FD/ALU6vFKC31XmMjR2VlZLC0nJdfaOpQ4tQzRi2DMqMo2hL8/1JRs/WFCttgGfejGkeoqMjD6Sb5yu9EHf1KJbpIH+FOYrU3+wlaaJtFkkJRn4oc7/AFeKi324DCi7bamncosyMqHr5Ospu9o9YpF1qbkk+cA2tHj81KuTkQq6Cv8AEe5AQGvS96QdaR6o8UTLYK7PeE15BlQ8EH9XguuYOYSImB3eK7a/+k96VyZGQMwH1h3oxCRvCIynLxQbN1HvRmYZAyCiurvnBkUYlHquU5yMhy1pSuK5Fp/pKVE46wjMRlKdyrPI0ZJ1yRD/AD1+CwyA+kOK2zlitA/Z4ArjPGO4PPwWKWYem3ivS9l/+e/mzkYzSp7HojU0UsFlH/wtPtVPxUy2RR2q5DbFZgTss8P6GqRvtzXnqsv5JerOnCH0L0R3zqHOIXm5rk09YKvMNkOLQ83HfhPuKitFdMKUnPoOxHRPuKi9FfeBd/sh3jP1RzcarNGiQdEcEaEHRHBBdowj1UHlMPpwfhk97FflROUeOr4MP4ZPexYsc7UX7fJfh1eoiktSjQu22Q+qV39kOTl5xzR2FBnLWroQ/wB1Q+ynJ3cuhZTke5RmGUfIHNda6a05ouYI3eC7a3qHilch1E6bxKUZTMrlrRkEpQdSRyGUTtoGZXTqZnuSV4ZIc4Mj4pXcZJAfd9Y9yTdc9c9xXReOvvKIn8XepuTlCF3c89xXbKet4FJiv9XglWVzd4IuRbyO7o9f3/JKBxGyQ95SdH+se0IOe4bSO5RqwshZt7/E8Us1zvX93zTWOVx3g9iU5zqHcfklaZOg4Ejh/EEpzjuodiYmUeqEQtLfV8VDiwuiQDndR7EfPOyb4ppHM07kuJRu96V6E2TKNyyTH7HCCBjONnVG/wCaySyijgdgFcew0V55WtP85Oyzg+jC2rv+Y8fBtO8qgL13Z9Nww8U+d3+Tz+LkpVXY9J6KaW2eEUOEMQ3bo2pyCcj4KO0VpK9BC4bHRRkdrAnD7V1rys08z9TuQtlQ8HFHd4JiLR1lHz5zKWzG0HMzPRdwPuTHRX3gXck5ocTsK40V94OK9B2OnlnfqjkdoeKNjRIOiOCNFB0RwRrtnOHqwr/aTeRJYaEj0J9n4oluqwn/AGlvvLD+C0fqiQBjAtLxsc4dpSjdIyjZI8fmd803QUWRN2Lm3yf4j/ad811+05v8WT23fNNkEZV0C7JCHWG0t6NomH53fNOBrfbKU+0ze2VDoJHSg90vwOqklzJka3Wz/iZvbKDdbLX/AMTN7blDIKODT+1fgnjT6lssHKLa4+k5soyeMfabQp8zlUm3wxHtcPiqKgqpYOhLeKLFiai5l9dyqS7oGe05G3lUfvgZ2Pd8lQUEvcMP9pPe6vUuMvKbaj0RG3g0n9RTKbX62u/nub+ENb4gVVbQTrC0VtFfgXvNR8x9NpJ7zV8j3HNznOPiVz9ortqmaOquyITisfNtIzPilBbP6j3lRt5Eo4aG4pLxaRLTVsjm8HEe5SVm12tEeydxGTqP/UCVVkEjoQluCryWxcfORaf8Qf8A1s+Sdw8qs42tY78pHucqGja6mxVvB0X/AKonvNTqLW+2umlfI81c9xceLjVIIEoLWlbQz7moama+wRWWOKckPjq0G7UFtSW4166bNysHl/YT/MPsOWHoLmVOzKU5OV3qboY6cYqNkbxFrdYnfzmt/EHt94T6LSVnd0bREfztXnlHeKofZEOUmWrtB84o9GlrSDRwOB2Gu7qR6K+8HFef9BvP2mDH+dF+tq9A6K+8HFbcHhO7JrNe/kZcRX4zTtaxokHRHBBFB0RwRraZh6sw5ZOTu1aTfZjZubpE2UPvuLemWEUwNeiVp6BQB5bt/Ivb4emYOyQn/wDKj/Nla84vb+i9Iaw6PMmxV3yefkUAYj5srXnF7f0Q82Vrzi9v6LbvJ5+RQ8nn5FAGI+bK15xe39EPNla84vb+i27yefkUPJ5+RQBiPmytecXt/RDzZWvOL2/otu8nn5FDyefkUAYj5srXnF7f0Q82Vrzi9v6LbvJ5+RQ8nn5FAGI+bK15xe39EPNla84vb+i27yefkUPJ5+RQBiPmytecXt/RDzZWvOL2/otu8nn5FDyefkUAYj5srXnF7f0Q82Vrzi9v6LbvJ5+RQ8nn5FAGI+bG15xe39EPNla84vb+i27yefkUPJ5+RQBiPmytecXt/RDzZWvOL2/otu8nn5FDyefkUAYj5srXnF7Z+SHmytmcXt/Rbd5PPyKHk8/IoAxHzZWvOL2/oh5srXnF7f0W3eTz8ih5PPyKAMR82Vrzi9v6IebK15xe39Ft3k8/IoeTz8igDEfNla84vb+iHmytecXt/Rbd5PPyKHk8/IoAxrRnJzao5onuMVGyMcaPxo1wJ3dS1rRX3g4p35PPyKdaO0E5rgaIAt0HRHBGu4YqNCCAHSCCCAEpQkboyQQQALoyQujJBBAAujJC6MkEEAC6MkLoyQQQALoyQujJBBAAujJC6MkEEAC6MkLoyQQQALoyQujJBBAAujJC6MkEEAC6MkLoyQQQALoyQujJBBAAujJC6MkEEAC6MkLoyQQQALoyQujJBBAAujJdMaEEEALo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71" name="AutoShape 6" descr="data:image/jpeg;base64,/9j/4AAQSkZJRgABAQAAAQABAAD/2wCEAAkGBhMSERQUEhMVFBUVFBQVFBUXGBgWFxUUFBQVFRQUFRcXHyYeFxkjGRUUHy8gIycpLCwsFR4xNTAqNSYrLCkBCQoKDgwOGg8PGiwkHCQsKSwsLCwqLCwsKSwsLCwpLCkpLCwsLCwsLCwsLCwsLCwsLCwpKSwpLCkpLCwsLCwsKf/AABEIAMIBAwMBIgACEQEDEQH/xAAcAAAABwEBAAAAAAAAAAAAAAAAAQMEBQYHAgj/xABMEAABAwEEBQcJBQYDBgcAAAABAAIDEQQSIVEFBjFBcQcTMmGBkaEWFyJSkrHB0eEUM3KCshUjQkNi8FOi0ggkVHOj8SU0NURjk8L/xAAaAQACAwEBAAAAAAAAAAAAAAAAAgEDBAUG/8QAMBEAAgECBAMHBAIDAQAAAAAAAAECAxEEEiExE0FRBRQyYXGBsSJSkaEj8DNCwTT/2gAMAwEAAhEDEQA/ANwQQUFrHrU2yOjaYnyc4HEFl3C6WjG8f6vBLKSirslK+iJ1BVJuvwP/ALWamdWfNObHrm2RwbzEra7zdp4FUd7o/cPwp9CyIJo23VFbp8Ek3S3pEGNwpvwoUvfaH3fJHDl0JBBMxbtvonDgij0o0itCOKO+0PuDhy6D1BMv2ozNKstQOzFSsZRe0gdOS3Q4QTSW23a+icBXjwXFl0mH7GkdRR3ultmDJK17D5BJ851FEZ+pM8TTju/kWzFUE0tGkAxrnEGgFd2PBMNHazsmALWuGNDWnondx7EvfKP3DKnJ7ImkFwx9V1eV8akZK6EDQRVQLlLklqAaCSdKaYCvVVJttRo30Tjt2YcVU8RTW7JsxygmFv0i6MAthfJU09GmHWa7lzNpN4aHCB7q7RVoIw3g/BR3mn1/TJyskUFVJ9eHNJAsczqGlWujoeBJxUV52ReumwWkHrMf+pSsTSe0kS6clyNAQVQs3KCHkD7LM2tdpYAABWpNcFK6L1i59jnNicLppQubUmlcKJXiqS/2Dhy3sTSCqml9eTZ637JMaAmodHjQ0wqVD2flfbI8MZYbSXHYAY/9SZYik1dSQZJdDQ0FU4NenucxpsNobfe1lSWejeIF40OwbexWxPCrCp4XcVxcdwIIIKwgCpHKG0l8P4ZPexXdVvWrRnPPjxpRr/Et+Sy4tpUm3/dR6abloU6whtQZMaCoHDZVWTRsLZBeqNuzJRztAhrSXOzphs6zmndh0QwGhcHV2Y029S8/Uyy1TN8cy0Jg2drBVzqAdZT2GQXRT6qGteiWgYGtNwrj3p5ZoWt3HZvNVSrIWSzLcc/tAFxa0EkdiUtU9xl4svU2gU7xVMbfbRGLzRUjCqgZ9LySYBxqTuVsHLdCZCYbrHCdsLu5qkm2qO6HXXNBxrT30VPMTgKnAjaCKHrPWrXou2iRgAocFc6r20/ATppK6HcjGvFE3dE2H0r1B149ifCiRtkF9hCaUNM3MqjLW3I5smkBIDTFI27SDQKSGlckw0FeBeKbDQKL1jt7jJdIwG1I6k5RytsuVNZyVdNHI25jdA2k7QT1J/ozRcbMQNtP+yrdj0jHUCtdqstntzHYVGxV02ozu0NVi0rRJIBGm1ntQdsxS4OC79OvCS+kwtNbhkog6qZyWiuwVxplQquzW57XH03Ch2ZdWKxzx31aLQthRci0SOpjREy0UpUUrlUqv2bTjy4CtRXj2VSzNNurStOxZFiMs80dPYt4EtiwCQFE6TFRsOkq7SE8bO071p765Kyevp+il0nHdCFqZkMK1VF1015sej5GMnZI6RzL7QxrThUtxLnCmIK0AuHUvPP+0FLXSUYyssfjJKVmw1KNaraWw/ElGOhcNU9fodJTSRMhdEWsvtvOBLhWjhQDClQdpV40A5sTiMfSpntG6n97FgHIzX9rQAbC2avWBE849oC9JwBrSTQVzyTYmlGjVShoiyNRzg1I603Z2vjoWX64UAz3qO1e1WZB6VPSx31pXbQ9ylnWzDakhpPA1wPgVE6lGU87/AkVPLlSFr9A95wpWnBo2pjBrC1xpVJaVt16B4GBuu7qFVDRTzfGK6GAlFxko+RVUi47mltlqEE3g6I4ILolQ9TG3saaXjTbRPlE6ZjlLmc0670q17KfFYsf/gft8llPxCFoskT23S8d6Rg0NGNjhXdjs8Un/vFaOe2nAeCUYx39JPbsXnb20Nii+o++yjcQkprG+opSg6zXuSL43D+WHZ40RNBdthI7QovEiz6nFq0TKSS0g1FKbPft4ppZNAlrqk4jEg0PClCppsAI2Edp+a4kswIINRUUrj70OppZEKXVjLSTmPDaguJ/hHV8EtZ7Jd9Jjbo20pTjghZLBHFvpkSnRodrhTIKvMM5JbbCEM5ko5hqASDkaJ82T0anDCqiHwxRnB93GpFaVKQtGs7WktDQ6m8uDR4q2MuhEqblshxoiSkj9zXGo4qN07Mz0gaF276pjaNM2lwIiijxNRRwJG/tUUdHWyRxe9td+JA25J4q+7LkrO4ubGHAFh4nr6upP7LZ3teMDSgxxSdis88La8xfdxBASvlRaBUOs9KigNDtzTavREtlls7ujRp27eoqZYqCzXKZrQ1zW1z+gTmxa5uvAOAIJ3LRh6jottozVKbkXaoVb03oZ5cXMF7f18AMk+Zplp2NcT4J0y0vJFG4b6/BXVMRTqpKX6K4xnB3KSbDJWlx1TsFCn8GgnbHvaw7gTUlWuWpG2hpRVa26tvOPOVdvvO92WGazS0emxZGebyClEMbi3nXYUxu1B7QVJ2SEubVr2uHUce7cq4zRRvUL20pido4JyLOYjtBqKgj4jck0LLPqWC4/Irz3y4yV0oQf4YIR4F3xW2x2t3RNKEjb71gfK67/wAVmGTYR/0WH4rdgF/L7FNa9tRxyL/+qxHKOY/9Mj4r0LLaBXAeKwDkUku6RLqA0hkwPWWj4rdJdLs/hjFca1JPcox+tT2Io3tdCptG6hSFohfStx1CaBOPKFo3Vw7qblJ2DTUcuz0TkcO5ZKdOMnaTsWynNciLj0Y4RSukGyN90flOKquiemOxaBpRx5mTZ92/9JWf6J6Y7F18DGKjJRMlSTk7s0SDojgjRQdEcEa3lY9UfpS1tZS8QNu1SCz3lRtNx9nxpVsvvYsmMjnpNenyWU/FqWFkrX9F7TTLchJb2s/iFQsri1iczouI7UlNrA5xq4knNcHusr7mzPHmae3WKMki+3twXcWl4icZAPzCiyR2kqroaQ603dfMM8ehsMemotzweBqlzbY3DpUCyWx6ZuqZsmsMjzdibV394Y4bj3KqVBxJUYy9S9kxSYc5e6sME3tk8MIq99KbqYqpWHT9lvk2gObICQQMBhgQcU+0nLZLWz93Kbwxaw1x3BVOk09dh0uSbJiN8E2LHxnIkb+3ems2qbXuvXgduw4VPUoaDU0Mpz0gbepdAx28U80fZ2wT3b0jg3CoxGO+7khxS8EhouVg7bqR+79AkP3UNKhQlp0RMyIXg8Fu+pNcsFfRA80c17T6tQdm3H5JxawbnphowxNURqSQufXUz6wS2p/oxPd6OJBwp270hpK2WthLZJDlhTE5VWg2SwQFpbQAurWmBO9N5dV4ycSKCtK7q7xVXKet7aBnjs3Yy12kXE4lcnSbs1eLbqTAG0vi9XbWgpXYdygLXqHKCbuPctCrU27MTK3qiJh01IDUPcOBT6HWiYHCR4/MU2dqhaWmhYRsx2ip4KY0PqO4gma83ZSnWplOmlcLSYTNYpnDF7z2lEdKv3ud3q9aL0BAyMhgBrgTQV4VVD5SrVDo98b33qSl1xjGg9ANvVxAHSCrpviSyxRGZLmKt0iUvHbutUGblas7WFsVjc8nY6R7RTsa0+9V60cpVpPQbGzg0uP+Y08FsjhKkt1YR1ormbSy29aw3lEnL9JWkn1mj2Y2D4JradcrY/baHgZNNz9NFESylxLnEknEkmpJ6ydq24bDOlJybKalVTVkW3k30zDZZ3yTvDGmJzRgSSS5hpQY7irlbeV6yNwjjlk66Bg73GvgsdQVk8NCpLNISNRxVkaBbuV6Z1RFCxnW4l58LoUDaNfLdKQDO5oJGDKM35tFfFV1PLDoqaU0hikkP9DHO9wTqjThyRDnJ8zfdDayzSWSOQk3ZGFuI20qx1O0FLaK+8CX1T0M9miIGTMLJGRyEsdg5pvyPFRwNe1IaK+8CyYFq80uo9XaN+hokHRHBGig6I4I10SkerLOWma7JZfwTfqjWprIeXV9JLJ+Cf8AVEqa3gY0dzPjaUGzJg2RKNlWCxcSAnQbMmQlROtCixJKttjabDertrgRju7lIu1qJIeCWSBtL4p6dOjfFMSKbVVHWhcc8ldJS3GU2ti4aZ1pitEVHwjngGgTA0rQC9eAGNctyhrPpFzCHNcQQagjqUUJEDMiNNRVlsQ5Nu5YJNaJztkcfqu7FrNNG4ODzUbDt7FWw9KskRw49Cc8uprNi5UWta29GXGgvGtMabsM0ekeVEEARMIJGN7YFljZ0sx9d6z92gNm1vYu3l5aDiHBp6gPiuX672kggymhFDgPkqkx6Dpk3Bj0Gcmybl1gkw9Mm7sBxaPy7Kru1a8Wp90GSgbsugDvptValnSXOJ+FHoRmZa5tdbQ4NF4Nu0oWimI2FKDXi1kU551KUwA+SqYkS0b1HBguQOTe5bLBrdaIsGSEDKgI8VS+VfTc1pNnMji4NElDQAAuLKjAdQUgyRI6RsTJ2hslaA1FDQ14p6OWnNSsLNZkZqgtFs+rtmb/ACgfxEu95opWywRs6MbG8GtHwW2WLitkUqizLoNGyv6Eb3cGk/BISRlpIIoQSCMiMCFsQnWRW99ZZDm95/zFPRrOq3oROGUk9XNWzay/0wwMu1wqTersxGStlk1Aszem6STtDR4Y+KjOT/ATH/lj9ZVuMyzYitNTcUyynCLV2CxaHs0JBjgjBGwloef89VKDSr9ziOoYDsAwCiueRGZY3eW+petNixWTS/8AC70gRQV3GlAU+0V94OKqdnn9Jv4h71bdFfeDit+CjZS9jPXbbRocHRHBGig6I4I1vM49WP8ALu397Y/wT/qiWwFUHlOjgJhM9MGyXa1rS8ytPBZsTLJTbLKUc0kjDAxLssziMASrJpqWFoAaxlDUtcMcMuKhDM0A40yAXOjUclexolBRdrhTaHla0Oc0tB2E7+CYviTuXST3NDXPJA2AnYmbnp45uZDy8jkxrm6uwURCa4pyUVV1dQuKbhYMFKtCSuowVFwHDSl2OTZqXY5KMha+uXSLgvXLlA5w565vo3xlEIipuRY7a5LxuSTYc0tHHxStk2FWuSl5J0OSNoKUmws16UbIkCEAVADsSrLJHVJPWfetIkk9E8D7lmq3YNblFbkXHUs0ZL+Jn6T81Y+dVd1UFIndbh4NCmryz1tajLKXgQvziIyJG8iLlSOO7LJ6bPxt94V60V94OKz2yO/eM/G39QWhaK+8HFb8JszNW3RocHRHBGig6I4I1tKR6si5dJ7slkFNrJ/1RLXVnHKxqu+1vs5YQObZLXrqYzh3LPiZRjTblsWU03JJGLPtxIpuGwZJEykqyzagTg0I4UxqM0jFqRaSfu3U2VOC5ir0+TRpdKfNEAKrsRHIq/6M1Xs8RbzgfI8UJA6IOVCKlX7R+jrOW1MIAO03Pos1TGqL0Vy3u7SuzF7LqpapACyCQg7DSgPAlc2zVu0RGj4yD3+5b22eBgAbUgYNGS6mfZ/REl2p2XqE0VCxs29iMiXJnnj7C/1Hdy55ojaF6QgsMO1rGnfWg71zJoWzyYvhid+Vp+CZY7rEreVdTztBZnONGtLjkAT7k9s1ia01lieQN2LceK2q3aTstmfcETQ7JrWtFOKdWotkhvMiZmA8AjA78N6h4x9NCxR2djD54WOP7uIjqqXe9IizmvQWoSazNY679ns+G9gDh2EIM1tAxMMXshOq8+Uf2NlM0ZYHH+Aqa0Tqe+cgYsrvcKDvKuzNcqfyYu6i7k1/OwRspvBqodWpLlYm1uQw0dyWROpemJpWtKY0PuVkbyd2K6AY7xG+px7io6y65jD9ywUyKkWa6s3s7ikjJ2+vf3Ekp3+nYr2luT5xe4wxMjYNnpEl3AHYnegdTmBtXMDiDQ1350Ux5aRUxBrjgN2WKNmukFKAOrwFK96rld6JuwylNLwjkao2MjGzxivVj3pgeT+y1P7uuQJNPDFKSa5Mwo0jHHhkEo7XOEHY4jMUx7079WVKNRENpDVOCMf+UruF178eIrgoGbUZ73VbA9rDTeKjPByuw1yjOFCMq/RLs1niNGklpOFdoHWlUnF7stvO3hKPpzk0ayzTStlc25DK8tc0HoxudSoIocF56XqfXnSQGjbXccT/ALvKK51YQV5YXZ7Lk5Qk31Mda91c0XU7RBdZDJTDnHDuaz5qR+x9a61Sn/3FrAT95I4jceiB7k6tTabqHJZak26kvU1U4rhr0OYdExkVdKGnINLt2exNZrEBsJPWpLR+j5JAQxtaYkbyOpSdt1bpBzovDZVpAAHDMKl1VF2bLMl1sVeyQ/vGV9dvvCvuivvBxVQs1keXtNNjgTwqFb9FfeDiutgndP2MVdWaNEg6I4IIoOiOCNbzOPSq/rM6hj9MMwdtFfVVgKquucDnOioCaB9e9qwdoK+Hlfy+S/D/AORDP7U1oHpg4bhtTG2uv/znN4DZw2Ju2zO9UojY3ncV5lQS5nVuxk2+x3oSOIBqCQNudClrZpa0yC7z1GkYgBoPuTj9mO6u8IDRTsx3qy8eZFiIksdokF0SkNGd3HudsTZ+gJsP3zeFN3erPHog+s0d/wAk5j0LTZKzxHwRxbbfAPLzK/Boy1tY6MWpjWu2jHZkk7Pq5am15u1sB2GjnNqO5WU6GcT0mn83zSg0E7Me0EvFfVfgV5epT/I60kk8/CT+I1P+Vds1btOznWEfjNO6iucWrpzp2pdurv8AWm47fT8CXguZRfJacb2O4Ent2JWXU61gVAYRuo74UV8j0KAfvHdlAlY3xx/xuPaCodefkK5J+HUz2DVC1P3Nb+IkfBLjk7tG10sYOQDneICv0mkI7udexRjtICMEMYTU1wcBTjVQ8RUBKUuRCRagFo9KfuYfiVK2fVSzhuN5x9a9QeBSM2kXv/lDtkAKZvs8xJoGgHdfCjPJ7sdQfNkq3Viy0xrXf6f1ThuqVnHRb2kk/FVk2SbHFo/MlrNBMP5jB+Y/JTfzIdOXUn5NToSN4Of9lN/ISL13f32ps2W0AYTs73f6Um60Wj/Fae0/EKc4qhN8/wBElFqlGwbj+Wp96XboQChuio2VGxRUEs7dkzeFXH4J261ykYyt7j8kjd+Y1qi5kZyjRuZou2HCnMEbKdJzW/FeYgMe1eiOVG3Sfsq0AvBBEbaUptmYvPMQq4cR716DstJUW/P/AIjDiE1LU9Acm1lH7OhcI2kl0pvEYn964fBWD9kA7YozSu3b4lM+TS0lmjLML1BdeaUzlec+tW6PSDaZnrouJXf8svVmunKSglYiYpXt6MUYNKVDRWmSb24yOIvsGGwXcO5TRnFdy4lmDttFRcsV77Feklo01iZW6fSumuw9aY6K+8Csltpzb9nRd7iq3onphd7slrLP2MmL3RokHRHBGig6I4I12TGPVXdaZrro+Dve1WJUzX21XHQjNsngWLB2ir4eS9PlGnC24qv/AHQYOtZXP2k/2FD/ALU6vFKC31XmMjR2VlZLC0nJdfaOpQ4tQzRi2DMqMo2hL8/1JRs/WFCttgGfejGkeoqMjD6Sb5yu9EHf1KJbpIH+FOYrU3+wlaaJtFkkJRn4oc7/AFeKi324DCi7bamncosyMqHr5Ospu9o9YpF1qbkk+cA2tHj81KuTkQq6Cv8AEe5AQGvS96QdaR6o8UTLYK7PeE15BlQ8EH9XguuYOYSImB3eK7a/+k96VyZGQMwH1h3oxCRvCIynLxQbN1HvRmYZAyCiurvnBkUYlHquU5yMhy1pSuK5Fp/pKVE46wjMRlKdyrPI0ZJ1yRD/AD1+CwyA+kOK2zlitA/Z4ArjPGO4PPwWKWYem3ivS9l/+e/mzkYzSp7HojU0UsFlH/wtPtVPxUy2RR2q5DbFZgTss8P6GqRvtzXnqsv5JerOnCH0L0R3zqHOIXm5rk09YKvMNkOLQ83HfhPuKitFdMKUnPoOxHRPuKi9FfeBd/sh3jP1RzcarNGiQdEcEaEHRHBBdowj1UHlMPpwfhk97FflROUeOr4MP4ZPexYsc7UX7fJfh1eoiktSjQu22Q+qV39kOTl5xzR2FBnLWroQ/wB1Q+ynJ3cuhZTke5RmGUfIHNda6a05ouYI3eC7a3qHilch1E6bxKUZTMrlrRkEpQdSRyGUTtoGZXTqZnuSV4ZIc4Mj4pXcZJAfd9Y9yTdc9c9xXReOvvKIn8XepuTlCF3c89xXbKet4FJiv9XglWVzd4IuRbyO7o9f3/JKBxGyQ95SdH+se0IOe4bSO5RqwshZt7/E8Us1zvX93zTWOVx3g9iU5zqHcfklaZOg4Ejh/EEpzjuodiYmUeqEQtLfV8VDiwuiQDndR7EfPOyb4ppHM07kuJRu96V6E2TKNyyTH7HCCBjONnVG/wCaySyijgdgFcew0V55WtP85Oyzg+jC2rv+Y8fBtO8qgL13Z9Nww8U+d3+Tz+LkpVXY9J6KaW2eEUOEMQ3bo2pyCcj4KO0VpK9BC4bHRRkdrAnD7V1rys08z9TuQtlQ8HFHd4JiLR1lHz5zKWzG0HMzPRdwPuTHRX3gXck5ocTsK40V94OK9B2OnlnfqjkdoeKNjRIOiOCNFB0RwRrtnOHqwr/aTeRJYaEj0J9n4oluqwn/AGlvvLD+C0fqiQBjAtLxsc4dpSjdIyjZI8fmd803QUWRN2Lm3yf4j/ad811+05v8WT23fNNkEZV0C7JCHWG0t6NomH53fNOBrfbKU+0ze2VDoJHSg90vwOqklzJka3Wz/iZvbKDdbLX/AMTN7blDIKODT+1fgnjT6lssHKLa4+k5soyeMfabQp8zlUm3wxHtcPiqKgqpYOhLeKLFiai5l9dyqS7oGe05G3lUfvgZ2Pd8lQUEvcMP9pPe6vUuMvKbaj0RG3g0n9RTKbX62u/nub+ENb4gVVbQTrC0VtFfgXvNR8x9NpJ7zV8j3HNznOPiVz9ortqmaOquyITisfNtIzPilBbP6j3lRt5Eo4aG4pLxaRLTVsjm8HEe5SVm12tEeydxGTqP/UCVVkEjoQluCryWxcfORaf8Qf8A1s+Sdw8qs42tY78pHucqGja6mxVvB0X/AKonvNTqLW+2umlfI81c9xceLjVIIEoLWlbQz7moama+wRWWOKckPjq0G7UFtSW4166bNysHl/YT/MPsOWHoLmVOzKU5OV3qboY6cYqNkbxFrdYnfzmt/EHt94T6LSVnd0bREfztXnlHeKofZEOUmWrtB84o9GlrSDRwOB2Gu7qR6K+8HFef9BvP2mDH+dF+tq9A6K+8HFbcHhO7JrNe/kZcRX4zTtaxokHRHBBFB0RwRraZh6sw5ZOTu1aTfZjZubpE2UPvuLemWEUwNeiVp6BQB5bt/Ivb4emYOyQn/wDKj/Nla84vb+i9Iaw6PMmxV3yefkUAYj5srXnF7f0Q82Vrzi9v6LbvJ5+RQ8nn5FAGI+bK15xe39EPNla84vb+i27yefkUPJ5+RQBiPmytecXt/RDzZWvOL2/otu8nn5FDyefkUAYj5srXnF7f0Q82Vrzi9v6LbvJ5+RQ8nn5FAGI+bK15xe39EPNla84vb+i27yefkUPJ5+RQBiPmytecXt/RDzZWvOL2/otu8nn5FDyefkUAYj5srXnF7f0Q82Vrzi9v6LbvJ5+RQ8nn5FAGI+bG15xe39EPNla84vb+i27yefkUPJ5+RQBiPmytecXt/RDzZWvOL2/otu8nn5FDyefkUAYj5srXnF7Z+SHmytmcXt/Rbd5PPyKHk8/IoAxHzZWvOL2/oh5srXnF7f0W3eTz8ih5PPyKAMR82Vrzi9v6IebK15xe39Ft3k8/IoeTz8igDEfNla84vb+iHmytecXt/Rbd5PPyKHk8/IoAxrRnJzao5onuMVGyMcaPxo1wJ3dS1rRX3g4p35PPyKdaO0E5rgaIAt0HRHBGu4YqNCCAHSCCCAEpQkboyQQQALoyQujJBBAAujJC6MkEEAC6MkLoyQQQALoyQujJBBAAujJC6MkEEAC6MkLoyQQQALoyQujJBBAAujJC6MkEEAC6MkLoyQQQALoyQujJBBAAujJC6MkEEAC6MkLoyQQQALoyQujJBBAAujJdMaEEEALo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7172" name="Picture 8" descr="http://spirituality.org.au/wp-content/uploads/2011/08/the-cross.jpg"/>
          <p:cNvPicPr>
            <a:picLocks noChangeAspect="1" noChangeArrowheads="1"/>
          </p:cNvPicPr>
          <p:nvPr/>
        </p:nvPicPr>
        <p:blipFill>
          <a:blip r:embed="rId2" cstate="print"/>
          <a:srcRect l="5118" t="6824" r="4724" b="7349"/>
          <a:stretch>
            <a:fillRect/>
          </a:stretch>
        </p:blipFill>
        <p:spPr bwMode="auto">
          <a:xfrm>
            <a:off x="1187450" y="1125538"/>
            <a:ext cx="715962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files.ctctcdn.com/65654e8c101/d34f96c6-40d5-41d4-8a16-57188f67f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hw-static.worldstarhiphop.com/u/pic/2016/06/J41YVtMkr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28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t1.gstatic.com/images?q=tbn:ANd9GcSUYzMCZEXX-pjTV560iIlOCeL_6-zfWC19Upz3y9pFcq92GvE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294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637788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>
                <a:solidFill>
                  <a:schemeClr val="bg1"/>
                </a:solidFill>
              </a:rPr>
              <a:t>3 days later............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5D8FF580234489EE81C0048C61359" ma:contentTypeVersion="13" ma:contentTypeDescription="Create a new document." ma:contentTypeScope="" ma:versionID="80e045d6c82e6f23a269045c8bdee22c">
  <xsd:schema xmlns:xsd="http://www.w3.org/2001/XMLSchema" xmlns:xs="http://www.w3.org/2001/XMLSchema" xmlns:p="http://schemas.microsoft.com/office/2006/metadata/properties" xmlns:ns2="54e0f194-e6f2-4c7f-a272-368614992b9f" xmlns:ns3="2a1b7548-4aed-43d5-8421-a6caeeb9471a" targetNamespace="http://schemas.microsoft.com/office/2006/metadata/properties" ma:root="true" ma:fieldsID="6dccb7ddcd9b402c8a9e4735cc4ece8c" ns2:_="" ns3:_="">
    <xsd:import namespace="54e0f194-e6f2-4c7f-a272-368614992b9f"/>
    <xsd:import namespace="2a1b7548-4aed-43d5-8421-a6caeeb94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0f194-e6f2-4c7f-a272-368614992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7548-4aed-43d5-8421-a6caeeb9471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BF41E-74D7-4932-892E-CD1378C344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B1AED-E9F8-404E-81D0-037C12BF15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6A775E-666B-407E-9D81-5826199E7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e0f194-e6f2-4c7f-a272-368614992b9f"/>
    <ds:schemaRef ds:uri="2a1b7548-4aed-43d5-8421-a6caeeb94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25</Words>
  <Application>Microsoft Office PowerPoint</Application>
  <PresentationFormat>On-screen Show (4:3)</PresentationFormat>
  <Paragraphs>25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Bible reading</vt:lpstr>
      <vt:lpstr>HMS Victory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 HOUSE</dc:creator>
  <cp:lastModifiedBy>John</cp:lastModifiedBy>
  <cp:revision>174</cp:revision>
  <dcterms:created xsi:type="dcterms:W3CDTF">2006-08-16T00:00:00Z</dcterms:created>
  <dcterms:modified xsi:type="dcterms:W3CDTF">2021-07-24T09:51:00Z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0x010100FEC5D8FF580234489EE81C0048C61359</vt:lpwstr>
  </property>
</Properties>
</file>