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4" r:id="rId3"/>
    <p:sldId id="268" r:id="rId4"/>
    <p:sldId id="266" r:id="rId5"/>
    <p:sldId id="267" r:id="rId6"/>
    <p:sldId id="270" r:id="rId7"/>
    <p:sldId id="269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7CBE-8487-459B-AFAA-D4C096CB7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1122363"/>
            <a:ext cx="1019343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E61D3-F4C5-44B0-A026-86B4DF01C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3602038"/>
            <a:ext cx="1019343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F7A1D-1427-4C6E-B881-D270DE4D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9A7ACC85-B010-4B64-9989-ABA4FDED1B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A652-5D3E-4F47-A6F6-B6908DC7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5D55-6AF8-4633-B753-89F5563F6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25625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D598-353F-48D2-B36C-4FB290BB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81BD5-CDFD-4AEF-A78F-DDE6DBBFA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0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5FC2-765B-4D0D-86CF-F0520483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open bible on table">
            <a:extLst>
              <a:ext uri="{FF2B5EF4-FFF2-40B4-BE49-F238E27FC236}">
                <a16:creationId xmlns:a16="http://schemas.microsoft.com/office/drawing/2014/main" id="{EFE2CC70-6EE7-4F40-A0F7-BD1260B1AD6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49"/>
          <a:stretch/>
        </p:blipFill>
        <p:spPr bwMode="auto">
          <a:xfrm>
            <a:off x="-1" y="-6"/>
            <a:ext cx="1219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9A9A7-27B1-4A6D-BB92-E040925F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74706-1AC7-44E2-94F0-1AD21CEF9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60764-0373-402F-BAD0-BC546038BBE3}"/>
              </a:ext>
            </a:extLst>
          </p:cNvPr>
          <p:cNvCxnSpPr/>
          <p:nvPr userDrawn="1"/>
        </p:nvCxnSpPr>
        <p:spPr>
          <a:xfrm>
            <a:off x="2828750" y="6318000"/>
            <a:ext cx="9360000" cy="0"/>
          </a:xfrm>
          <a:prstGeom prst="line">
            <a:avLst/>
          </a:prstGeom>
          <a:ln w="9525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47BFE1C-2AAE-4506-B670-FA5DCEF3573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60425"/>
            <a:ext cx="2856822" cy="13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4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4000" dirty="0"/>
          </a:p>
          <a:p>
            <a:pPr algn="ctr"/>
            <a:endParaRPr lang="en-GB" sz="4000" dirty="0"/>
          </a:p>
          <a:p>
            <a:pPr algn="ctr"/>
            <a:r>
              <a:rPr lang="en-GB" sz="4000" b="1" dirty="0"/>
              <a:t>People, Power and the Gospel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838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IM/AP-LICATION </a:t>
            </a:r>
          </a:p>
          <a:p>
            <a:pPr algn="ctr"/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Luke 24:44-49, Acts 1:14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6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A4A1-EA7C-44D9-87F4-14C7C17A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A79EEEE-3253-46FE-A3D6-70BD737B1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185"/>
            <a:ext cx="12192000" cy="7978602"/>
          </a:xfrm>
        </p:spPr>
      </p:pic>
    </p:spTree>
    <p:extLst>
      <p:ext uri="{BB962C8B-B14F-4D97-AF65-F5344CB8AC3E}">
        <p14:creationId xmlns:p14="http://schemas.microsoft.com/office/powerpoint/2010/main" val="12063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sz="4000" dirty="0">
              <a:solidFill>
                <a:srgbClr val="05050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r-FR" sz="4000" dirty="0">
              <a:solidFill>
                <a:srgbClr val="05050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4000" b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Living </a:t>
            </a:r>
            <a:r>
              <a:rPr lang="fr-FR" sz="4000" b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FR" sz="4000" b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EXPECTATION</a:t>
            </a:r>
            <a:endParaRPr lang="en-GB" sz="4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4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Every local assembly/gathering needs people who know they are ‘chosen’ as the disciple were by Jesus (v1-2)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0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We need to be people who know and believe and act on the fact that Jesus is Risen from the dead (v3) 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We need to be people who know we are joined into the spiritual body of Christ by the baptism of the Spirit – Jesus baptises us into his body with his Spirit (v4-5)     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1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We need to </a:t>
            </a:r>
            <a:r>
              <a:rPr lang="en-GB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understand God's agenda – what it isn’t and what it is! (v6-7)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6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The Church needs people who are witnessing (v8)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7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D01D08-AAF5-463F-B3F4-62DDA9B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Acts 1:1-11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F770-2459-443D-8A8D-7955376C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The Church needs to be motivated by Jesus’ return (v9-11)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6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ith Worth Living.pptx" id="{2B8640E6-C9C1-40DF-BA57-8BCA1AD5DB76}" vid="{07E1BAE6-78C1-407F-87A2-48C3B2CB0B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171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Custom Design</vt:lpstr>
      <vt:lpstr>Acts 1:1-11</vt:lpstr>
      <vt:lpstr>PowerPoint Presentation</vt:lpstr>
      <vt:lpstr>Acts 1:1-11</vt:lpstr>
      <vt:lpstr>Acts 1:1-11</vt:lpstr>
      <vt:lpstr>Acts 1:1-11</vt:lpstr>
      <vt:lpstr>Acts 1:1-11</vt:lpstr>
      <vt:lpstr>Acts 1:1-11</vt:lpstr>
      <vt:lpstr>Acts 1:1-11</vt:lpstr>
      <vt:lpstr>Acts 1:1-11</vt:lpstr>
      <vt:lpstr>Acts 1:1-11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1:1-11</dc:title>
  <dc:creator>Andrew Berry (UK)</dc:creator>
  <cp:lastModifiedBy>Andrew Berry (UK)</cp:lastModifiedBy>
  <cp:revision>2</cp:revision>
  <dcterms:created xsi:type="dcterms:W3CDTF">2022-11-19T19:13:19Z</dcterms:created>
  <dcterms:modified xsi:type="dcterms:W3CDTF">2022-11-19T20:02:39Z</dcterms:modified>
</cp:coreProperties>
</file>